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301" r:id="rId3"/>
    <p:sldId id="305" r:id="rId4"/>
    <p:sldId id="310" r:id="rId5"/>
    <p:sldId id="302" r:id="rId6"/>
    <p:sldId id="313" r:id="rId7"/>
    <p:sldId id="317" r:id="rId8"/>
    <p:sldId id="303" r:id="rId9"/>
    <p:sldId id="315" r:id="rId10"/>
    <p:sldId id="316" r:id="rId11"/>
    <p:sldId id="304" r:id="rId12"/>
    <p:sldId id="314" r:id="rId13"/>
    <p:sldId id="318" r:id="rId14"/>
    <p:sldId id="311" r:id="rId15"/>
    <p:sldId id="312" r:id="rId16"/>
    <p:sldId id="319" r:id="rId17"/>
    <p:sldId id="320" r:id="rId18"/>
    <p:sldId id="309" r:id="rId19"/>
    <p:sldId id="321" r:id="rId2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59C"/>
    <a:srgbClr val="F0ECD6"/>
    <a:srgbClr val="EF4B54"/>
    <a:srgbClr val="A92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172AF-336D-4249-8837-5CBEF933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2F4E0E-B1D8-46A9-8441-7010510CB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3312D-7BD9-4555-897E-8515BF1D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023ACB-304D-4DC1-B58C-FD048FD3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000DD5-65FD-412B-9E85-8D7C2F9E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139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43A5E-3576-4D5C-85CB-88166A30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192EFC-A654-48CE-BD63-AAAC20F5F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D61FA3-4DB5-4BBE-BE4A-827DC8F7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85823F-FFF0-4B8D-830D-FAE064E9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152E18-07C7-4412-921B-D97A96AF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691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0A7850-5F3E-47AD-8B2F-D0C57BF5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F60426-E2E4-4338-AEEA-B7475C7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74A6A6-2EB3-4343-92BB-A2E40EF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6A37CD-C27D-4AE5-BCEA-1BEFDB90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0BA4AA-660E-4CBA-8806-8A80BD52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201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18A1-5573-4355-9AC3-915B6804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F92B69-92D6-462C-AF21-D9A7A1C8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93D3BA-1748-46EF-841C-4B1A69D9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08BCA6-419A-49A0-9F23-2E1AF1BE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D14C8-57F7-49CB-92DC-FF8E9716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675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D1774-A691-4DB1-BFD8-A672CF56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2CD023-124F-4AA0-B1F5-1B5824480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38D512-7B93-4DA4-B6DC-18B941B4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DB77CC-9E06-4647-9C81-900A8190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594067-F418-4579-9363-3329395C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233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62E40-9250-4E51-ADD2-5F894A8A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1C4E5-4F63-47D0-8F4B-FD581634B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C4E702-0C62-445A-970F-3DA94305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97F9A0-AAE5-4E4D-8BE8-19ACE9F1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449B4C-3BBE-4FFB-9796-BA1B6B30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D8D640-4530-4F39-A58C-269D8832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483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5F166-552E-4869-A388-4DE36E8C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BED506-5E4F-4E81-8073-4B450CA3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ACBFC6-2829-42BA-A820-D1D8D3DAC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D69F70-F795-43A2-99CA-7091E30AC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5D49C5-22E7-4A1E-8FCB-D49339A75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2616C24-9DDC-488A-A4FC-2128D2D7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3B90EB-E21F-49A4-9937-515366C9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39246A-3AFB-4716-805F-C2E06733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1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B519B-A37B-46D7-9DF0-CDB2AE0C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D58D45-2BDF-4845-99E6-95548126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2CBF5C-9338-4B37-A188-0F94F714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3F7964-7D8A-4FDB-B21F-4172330B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80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BF3AAA-084A-41D6-85A7-32B1D9C0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5FF68B-5F50-423F-A170-D6A9F82A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FD6E5B-4E1E-41E4-B805-F82080F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442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ACEF6-3545-46DF-B83C-58CE5A48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350D40-F0F8-4AE3-94B6-68BC20ED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45D8ED-6475-491D-B815-25833AC46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380064-939B-44E3-8A36-DD04AA81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870859-0378-41A7-97FA-4F6B5629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E1F04A-6553-4E92-A82B-555E5CEE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210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63819-5E72-4A3B-8391-533C080A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237E99-DC60-48E1-84CD-F60B822E5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4A767E-3A61-443C-8E55-1A593607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7BC9EE-D189-4549-A451-E77A51F8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AEE553-E781-475C-A000-EE8C6A1D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BBB69D-D138-4C2E-BC94-62532654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489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64DF55-D925-4EC7-8F8E-19239C1F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2EFCF-E9B6-4AC9-8F5F-5A34EEAB6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4D2BC7-0934-4838-AD1D-E1B2B7C3C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939B-B8A8-44DC-B299-D69F84E031A4}" type="datetimeFigureOut">
              <a:rPr lang="en-NL" smtClean="0"/>
              <a:t>07/02/2023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121EA-D402-4417-ADF5-2E66D28A8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6DCC43-BA27-43C3-B91A-3FB25ECC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6FDF-4D88-447F-87E6-142914D283D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65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9DE043-4BF5-4AE1-AFA0-52DB6CDE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29" y="1958018"/>
            <a:ext cx="10552941" cy="3218157"/>
          </a:xfrm>
          <a:prstGeom prst="rect">
            <a:avLst/>
          </a:prstGeom>
        </p:spPr>
      </p:pic>
      <p:sp>
        <p:nvSpPr>
          <p:cNvPr id="10" name="Ondertitel 9">
            <a:extLst>
              <a:ext uri="{FF2B5EF4-FFF2-40B4-BE49-F238E27FC236}">
                <a16:creationId xmlns:a16="http://schemas.microsoft.com/office/drawing/2014/main" id="{BC6CE180-5ACD-49EB-9829-F0B69D4C9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423621A-C1B9-1CD5-559F-EC27C87E1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792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Aarhus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019" y="2892829"/>
            <a:ext cx="11379258" cy="137245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Book1 Hostel Aarhus</a:t>
            </a:r>
            <a:endParaRPr kumimoji="0" lang="en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266" name="Picture 2" descr="BOOK 1 Design Hostel, Aarhus - 2023 Reviews, Pictures &amp; Deals">
            <a:extLst>
              <a:ext uri="{FF2B5EF4-FFF2-40B4-BE49-F238E27FC236}">
                <a16:creationId xmlns:a16="http://schemas.microsoft.com/office/drawing/2014/main" id="{3C040C88-3EB6-A5BD-0980-0D1C3DD0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20" y="1308339"/>
            <a:ext cx="5468601" cy="36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6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ans Christian Andersen's Copenhagen | VisitCopenhagen">
            <a:extLst>
              <a:ext uri="{FF2B5EF4-FFF2-40B4-BE49-F238E27FC236}">
                <a16:creationId xmlns:a16="http://schemas.microsoft.com/office/drawing/2014/main" id="{0A2CB1C1-58E7-F0AB-D538-833B31B7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71" y="3489722"/>
            <a:ext cx="4996570" cy="28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Copenhagen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6834188" cy="1840309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final destination is Copenhagen.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ouristic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Known for its quality of life and green economy.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Beautiful architectures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194" name="Picture 2" descr="How Copenhagen is Designed for Delight | ArchDaily">
            <a:extLst>
              <a:ext uri="{FF2B5EF4-FFF2-40B4-BE49-F238E27FC236}">
                <a16:creationId xmlns:a16="http://schemas.microsoft.com/office/drawing/2014/main" id="{7E4381AB-3A23-9A51-E10C-48D606BF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722"/>
            <a:ext cx="4217156" cy="28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penhagen's industrial harbour is being developed into a recreational hub">
            <a:extLst>
              <a:ext uri="{FF2B5EF4-FFF2-40B4-BE49-F238E27FC236}">
                <a16:creationId xmlns:a16="http://schemas.microsoft.com/office/drawing/2014/main" id="{501E0B24-E881-3F84-7874-2834A4EA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03" y="3183019"/>
            <a:ext cx="5541097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Copenhagen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6834188" cy="2209641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final destination is Copenhagen.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everal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universities (DTU and KU)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usiness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clusters in different innovation area’s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 being the most prominent (heart of ‘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valley’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264703D-EFF9-4296-B7A6-D7E53802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93" y="3819560"/>
            <a:ext cx="2143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7746E8-9FEB-4763-9420-C52833DE4D52}"/>
              </a:ext>
            </a:extLst>
          </p:cNvPr>
          <p:cNvSpPr txBox="1"/>
          <p:nvPr/>
        </p:nvSpPr>
        <p:spPr>
          <a:xfrm>
            <a:off x="3451828" y="44897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Pharmaceutic</a:t>
            </a:r>
            <a:endParaRPr lang="en-NL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76FBF2D-3914-47CF-BC25-CA7D327F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4" y="4015369"/>
            <a:ext cx="21431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F9820-C863-4B4B-9386-2F5724BF4488}"/>
              </a:ext>
            </a:extLst>
          </p:cNvPr>
          <p:cNvSpPr txBox="1"/>
          <p:nvPr/>
        </p:nvSpPr>
        <p:spPr>
          <a:xfrm>
            <a:off x="599710" y="4543603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biotechnology</a:t>
            </a:r>
            <a:endParaRPr lang="en-NL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9F0308B5-8AE8-49FA-860B-5007693E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71" y="5164041"/>
            <a:ext cx="2522555" cy="5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3CE52-4986-4430-B834-B888E21210B6}"/>
              </a:ext>
            </a:extLst>
          </p:cNvPr>
          <p:cNvSpPr txBox="1"/>
          <p:nvPr/>
        </p:nvSpPr>
        <p:spPr>
          <a:xfrm>
            <a:off x="3633561" y="5617089"/>
            <a:ext cx="21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Container logistics</a:t>
            </a:r>
            <a:endParaRPr lang="en-NL" dirty="0"/>
          </a:p>
        </p:txBody>
      </p:sp>
      <p:pic>
        <p:nvPicPr>
          <p:cNvPr id="9218" name="Picture 2" descr="City Campus (University of Copenhagen) - Wikipedia">
            <a:extLst>
              <a:ext uri="{FF2B5EF4-FFF2-40B4-BE49-F238E27FC236}">
                <a16:creationId xmlns:a16="http://schemas.microsoft.com/office/drawing/2014/main" id="{52D9D087-6AF8-BE7A-C119-33C4D91C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25" y="1195951"/>
            <a:ext cx="3481499" cy="23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naugural lecture by Jan Larsen: Is Machine Learning a Magic Tool for Data  Science? - DTU Compute">
            <a:extLst>
              <a:ext uri="{FF2B5EF4-FFF2-40B4-BE49-F238E27FC236}">
                <a16:creationId xmlns:a16="http://schemas.microsoft.com/office/drawing/2014/main" id="{ABB463C5-54E4-5F49-382F-A3277305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97" y="3485751"/>
            <a:ext cx="5674822" cy="28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1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Copenhagen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37" y="3025021"/>
            <a:ext cx="6834188" cy="1840309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House Copenhagen</a:t>
            </a:r>
            <a:endParaRPr kumimoji="0" lang="en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290" name="Picture 2" descr="Next House Copenhagen | Luxury Copenhagen hostel">
            <a:extLst>
              <a:ext uri="{FF2B5EF4-FFF2-40B4-BE49-F238E27FC236}">
                <a16:creationId xmlns:a16="http://schemas.microsoft.com/office/drawing/2014/main" id="{67540973-8351-F2B5-4FA5-52450F29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4" y="1543050"/>
            <a:ext cx="6214283" cy="34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1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Copenhagen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535" y="1656863"/>
            <a:ext cx="6834188" cy="470332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Bakken Beer tour!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0" name="Picture 2" descr="Bakkens Ølkupon 2023">
            <a:extLst>
              <a:ext uri="{FF2B5EF4-FFF2-40B4-BE49-F238E27FC236}">
                <a16:creationId xmlns:a16="http://schemas.microsoft.com/office/drawing/2014/main" id="{EFF68E9C-F4A5-E394-E812-8A619C6D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4" y="2141212"/>
            <a:ext cx="5204633" cy="29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kken Theme Park – Make Your Vacations Memorable Throughout Your Life |  Amusement park, Theme park, Copenhagen">
            <a:extLst>
              <a:ext uri="{FF2B5EF4-FFF2-40B4-BE49-F238E27FC236}">
                <a16:creationId xmlns:a16="http://schemas.microsoft.com/office/drawing/2014/main" id="{C48A9406-D3E5-B025-2D07-A7556E1A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4" y="1193828"/>
            <a:ext cx="4227541" cy="39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7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you get?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3721577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(Bus, ferry)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 in 3 different hotels including breakfast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Breakfast on the bus on the first morning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Cool company visits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3 fun excursions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University visits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times dinner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 v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ery cool DIODE sweater!</a:t>
            </a: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2" descr="Danish Krone Facts: A Guide to Denmark's Currency in 2023">
            <a:extLst>
              <a:ext uri="{FF2B5EF4-FFF2-40B4-BE49-F238E27FC236}">
                <a16:creationId xmlns:a16="http://schemas.microsoft.com/office/drawing/2014/main" id="{36F383C1-54B6-14A7-6135-046BBAFA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11" y="1761913"/>
            <a:ext cx="5001260" cy="33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8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does it cost?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363280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 is 490 euro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aim is to reach 450 euro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Dependent on extra sponsoring and funding from UF/e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Additional 50 euro deposit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Pay in one or two terms</a:t>
            </a: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One term: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540 euro before April 1</a:t>
            </a:r>
            <a:r>
              <a:rPr lang="en-GB" b="1" baseline="30000" dirty="0">
                <a:solidFill>
                  <a:prstClr val="black"/>
                </a:solidFill>
                <a:latin typeface="Calibri" panose="020F0502020204030204"/>
              </a:rPr>
              <a:t>st</a:t>
            </a: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Two terms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270 euro before April 1</a:t>
            </a:r>
            <a:r>
              <a:rPr lang="en-GB" b="1" baseline="30000" dirty="0">
                <a:solidFill>
                  <a:prstClr val="black"/>
                </a:solidFill>
                <a:latin typeface="Calibri" panose="020F0502020204030204"/>
              </a:rPr>
              <a:t>st</a:t>
            </a: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270 euro before May 1</a:t>
            </a:r>
            <a:r>
              <a:rPr lang="en-GB" b="1" baseline="30000" dirty="0">
                <a:solidFill>
                  <a:prstClr val="black"/>
                </a:solidFill>
                <a:latin typeface="Calibri" panose="020F0502020204030204"/>
              </a:rPr>
              <a:t>st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Danish Krone Facts: A Guide to Denmark's Currency in 2023">
            <a:extLst>
              <a:ext uri="{FF2B5EF4-FFF2-40B4-BE49-F238E27FC236}">
                <a16:creationId xmlns:a16="http://schemas.microsoft.com/office/drawing/2014/main" id="{4A813FD7-9FFD-605A-411C-23294786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11" y="1761913"/>
            <a:ext cx="5001260" cy="33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6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next?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7763060" cy="3632801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 for the trip!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Subscriptions close March 2</a:t>
            </a:r>
            <a:r>
              <a:rPr lang="en-GB" b="1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at midnight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number of subscriptions surpass 30 people (including committee), a raffle will be held.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Raffle will be held on March 3</a:t>
            </a:r>
            <a:r>
              <a:rPr kumimoji="0" lang="en-GB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, 12:45 in Flux 9.181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Afterwards, we’ll send out the participant contracts and your enrolment will be made final.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Around two weeks before the trip, we will have a final information meeting to go over more specifics of the trip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6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FAQ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11030042" cy="352266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the evening before the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BuEx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off, what can I do until we leave?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You can go to the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BorrelXL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. Just don’t drink too much, please.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I am an associate member, or not a Thor member, can I still join?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You can still join, but regular members do have priority. In case of a raffle, the list will be filled in order of: members, associate members, EE/AT students, other.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Where can I find these slides?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You can find them on our website, diode.thor.edu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Why no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LegoLand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Because it is very expensive and also way out of the way.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kumimoji="0" lang="en-NL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352266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37215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areas of technologies in EE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ranking Universities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known companies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Great culture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nice cities: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Aalborg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Aarhus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Copenhagen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98295E-4B5A-4C96-B599-A2860D6D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617" y="166615"/>
            <a:ext cx="6465871" cy="48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Planning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35226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days – 6 nights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Depart on the night of Tuesday May 16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Return in the early morning of Monday May 22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Aalborg: May 17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– 18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Arhus: May 18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– 19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Copenhagen: May 19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– 21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st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5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How?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7813098" cy="37215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bus!			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…And the ferry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 descr="Higer Bus Company Limited Official Website">
            <a:extLst>
              <a:ext uri="{FF2B5EF4-FFF2-40B4-BE49-F238E27FC236}">
                <a16:creationId xmlns:a16="http://schemas.microsoft.com/office/drawing/2014/main" id="{8C7AC9D7-484C-8CEC-CB0B-A7D47DE1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17" y="1807121"/>
            <a:ext cx="63436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Ferrybookings">
            <a:extLst>
              <a:ext uri="{FF2B5EF4-FFF2-40B4-BE49-F238E27FC236}">
                <a16:creationId xmlns:a16="http://schemas.microsoft.com/office/drawing/2014/main" id="{39B09D22-1497-0934-6651-9823B8E05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26545"/>
          <a:stretch/>
        </p:blipFill>
        <p:spPr bwMode="auto">
          <a:xfrm>
            <a:off x="8652208" y="3034146"/>
            <a:ext cx="3206417" cy="19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2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Aalborg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63" y="1520376"/>
            <a:ext cx="11379258" cy="137245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tour will start in Aalborg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harbour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city with a long 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excellent location in between the North-sea and Kattegat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98" name="Picture 2" descr="Aalborg, Denmark — City Guide | Planet of Hotels">
            <a:extLst>
              <a:ext uri="{FF2B5EF4-FFF2-40B4-BE49-F238E27FC236}">
                <a16:creationId xmlns:a16="http://schemas.microsoft.com/office/drawing/2014/main" id="{AE4BFB55-82C5-3BD9-D192-83ED81B6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4129"/>
            <a:ext cx="5985164" cy="33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shing at Aalborg Harbour | Fishing in the Limfjord">
            <a:extLst>
              <a:ext uri="{FF2B5EF4-FFF2-40B4-BE49-F238E27FC236}">
                <a16:creationId xmlns:a16="http://schemas.microsoft.com/office/drawing/2014/main" id="{3AD38499-111F-5F91-1878-BACF3897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2884129"/>
            <a:ext cx="6081221" cy="3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Aalborg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6067425" cy="3522662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tour will start in Aalborg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industries trading with Greenland settled here.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Aalborg is home to one of the highest ranked universities in Europe.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02BAC3C-19A6-4524-ABAE-999A0E86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55" y="1434438"/>
            <a:ext cx="3412836" cy="5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1A67DC2-1890-4BCA-B04D-331930B4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20" y="3868709"/>
            <a:ext cx="3552530" cy="11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FF9EC-C9C2-4FE8-9A63-3CA76BC2736E}"/>
              </a:ext>
            </a:extLst>
          </p:cNvPr>
          <p:cNvSpPr txBox="1"/>
          <p:nvPr/>
        </p:nvSpPr>
        <p:spPr>
          <a:xfrm>
            <a:off x="5101252" y="3997379"/>
            <a:ext cx="237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World’s largest marine boiler manufacturer</a:t>
            </a:r>
            <a:endParaRPr lang="en-NL" dirty="0"/>
          </a:p>
        </p:txBody>
      </p:sp>
      <p:pic>
        <p:nvPicPr>
          <p:cNvPr id="5122" name="Picture 2" descr="Aalborg University Office Photos | Glassdoor">
            <a:extLst>
              <a:ext uri="{FF2B5EF4-FFF2-40B4-BE49-F238E27FC236}">
                <a16:creationId xmlns:a16="http://schemas.microsoft.com/office/drawing/2014/main" id="{0006CF00-8904-D412-617F-1A03A57A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29" y="2219347"/>
            <a:ext cx="4041371" cy="40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Aalborg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195" y="3112453"/>
            <a:ext cx="5381625" cy="1293812"/>
          </a:xfrm>
        </p:spPr>
        <p:txBody>
          <a:bodyPr>
            <a:normAutofit/>
          </a:bodyPr>
          <a:lstStyle/>
          <a:p>
            <a:pPr lvl="1" algn="l">
              <a:spcBef>
                <a:spcPts val="1000"/>
              </a:spcBef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Milling Hotel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Gestus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42" name="Picture 2" descr="Milling Hotel Gestus, Aalborg DK | A part of Milling Hotels - Read more">
            <a:extLst>
              <a:ext uri="{FF2B5EF4-FFF2-40B4-BE49-F238E27FC236}">
                <a16:creationId xmlns:a16="http://schemas.microsoft.com/office/drawing/2014/main" id="{1FB03EF3-9C3B-3919-C045-BD25FE9C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03" y="143596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9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Aarhus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1293812"/>
          </a:xfrm>
        </p:spPr>
        <p:txBody>
          <a:bodyPr>
            <a:normAutofit/>
          </a:bodyPr>
          <a:lstStyle/>
          <a:p>
            <a:pPr lvl="1" algn="l">
              <a:spcBef>
                <a:spcPts val="1000"/>
              </a:spcBef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Aalborg, we will travel down to Aarhus, 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harbour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city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container port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146" name="Picture 2" descr="Aarhus (stad) - Wikipedia">
            <a:extLst>
              <a:ext uri="{FF2B5EF4-FFF2-40B4-BE49-F238E27FC236}">
                <a16:creationId xmlns:a16="http://schemas.microsoft.com/office/drawing/2014/main" id="{98CDB802-76C9-A398-B002-AC4F13B9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4" y="2815316"/>
            <a:ext cx="4630189" cy="34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arhus - APM Terminals">
            <a:extLst>
              <a:ext uri="{FF2B5EF4-FFF2-40B4-BE49-F238E27FC236}">
                <a16:creationId xmlns:a16="http://schemas.microsoft.com/office/drawing/2014/main" id="{3A5B5DE1-0050-8F30-3528-F37714A9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84" y="2240805"/>
            <a:ext cx="6444304" cy="40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FAF8-BC82-46A4-B66E-774AADCA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36" y="28575"/>
            <a:ext cx="7833063" cy="1514475"/>
          </a:xfrm>
        </p:spPr>
        <p:txBody>
          <a:bodyPr anchor="ctr"/>
          <a:lstStyle/>
          <a:p>
            <a:pPr algn="l"/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Aarhus</a:t>
            </a:r>
            <a:endParaRPr lang="en-N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DAD48-161A-4CCE-97E4-4FCAC86E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49413"/>
            <a:ext cx="5381625" cy="2474416"/>
          </a:xfrm>
        </p:spPr>
        <p:txBody>
          <a:bodyPr>
            <a:normAutofit lnSpcReduction="10000"/>
          </a:bodyPr>
          <a:lstStyle/>
          <a:p>
            <a:pPr lvl="1" algn="l">
              <a:spcBef>
                <a:spcPts val="1000"/>
              </a:spcBef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Aalborg, we will travel down to Aarhus, 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onnecting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different parts of Denmark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Denmark's biggest company's headquarters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creative institutes </a:t>
            </a:r>
          </a:p>
          <a:p>
            <a:pPr marL="8001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Biggest university in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candinavia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Aarhus University.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CE8736-8B36-4E8F-8E7E-7DC83562B5DF}"/>
              </a:ext>
            </a:extLst>
          </p:cNvPr>
          <p:cNvSpPr txBox="1"/>
          <p:nvPr/>
        </p:nvSpPr>
        <p:spPr>
          <a:xfrm>
            <a:off x="180512" y="6300292"/>
            <a:ext cx="1183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ECD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Discovering Incredibly Outstanding Danish Electronics</a:t>
            </a:r>
            <a:endParaRPr lang="en-NL" sz="3200" dirty="0">
              <a:solidFill>
                <a:srgbClr val="F0ECD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A4B46CE-0508-4DB2-92C6-7F7AF732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76" y="303385"/>
            <a:ext cx="3121446" cy="20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0818947-8E07-4CED-9E52-00545F0B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1" y="4096296"/>
            <a:ext cx="23812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1B16051-AE6A-42B6-805C-03BED35E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69" y="1232940"/>
            <a:ext cx="2237105" cy="10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B1C94D7-BD6A-4E82-8112-790ECF32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16" y="4993094"/>
            <a:ext cx="1905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F65F8-C498-4FDC-A433-DD236EB2FD38}"/>
              </a:ext>
            </a:extLst>
          </p:cNvPr>
          <p:cNvSpPr txBox="1"/>
          <p:nvPr/>
        </p:nvSpPr>
        <p:spPr>
          <a:xfrm>
            <a:off x="764540" y="4527888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turbines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8758F-DF91-4B05-B6BA-FE58B041ACBB}"/>
              </a:ext>
            </a:extLst>
          </p:cNvPr>
          <p:cNvSpPr txBox="1"/>
          <p:nvPr/>
        </p:nvSpPr>
        <p:spPr>
          <a:xfrm>
            <a:off x="2410619" y="5732844"/>
            <a:ext cx="122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Military</a:t>
            </a:r>
            <a:endParaRPr lang="en-NL" dirty="0"/>
          </a:p>
        </p:txBody>
      </p:sp>
      <p:pic>
        <p:nvPicPr>
          <p:cNvPr id="7170" name="Picture 2" descr="30 PhD Fellowships at Aarhus University in Denmark - Mladiinfo">
            <a:extLst>
              <a:ext uri="{FF2B5EF4-FFF2-40B4-BE49-F238E27FC236}">
                <a16:creationId xmlns:a16="http://schemas.microsoft.com/office/drawing/2014/main" id="{33B64E54-1F17-6C60-D542-0DB3C76C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03" y="2747416"/>
            <a:ext cx="7074696" cy="35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03783"/>
      </p:ext>
    </p:extLst>
  </p:cSld>
  <p:clrMapOvr>
    <a:masterClrMapping/>
  </p:clrMapOvr>
</p:sld>
</file>

<file path=ppt/theme/theme1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663</Words>
  <Application>Microsoft Office PowerPoint</Application>
  <PresentationFormat>Breedbeeld</PresentationFormat>
  <Paragraphs>119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2_Kantoorthema</vt:lpstr>
      <vt:lpstr>PowerPoint-presentatie</vt:lpstr>
      <vt:lpstr>PowerPoint-presentatie</vt:lpstr>
      <vt:lpstr>Planning</vt:lpstr>
      <vt:lpstr>How?</vt:lpstr>
      <vt:lpstr>Aalborg</vt:lpstr>
      <vt:lpstr>Aalborg</vt:lpstr>
      <vt:lpstr>Aalborg</vt:lpstr>
      <vt:lpstr>Aarhus</vt:lpstr>
      <vt:lpstr>Aarhus</vt:lpstr>
      <vt:lpstr>Aarhus</vt:lpstr>
      <vt:lpstr>Copenhagen</vt:lpstr>
      <vt:lpstr>Copenhagen</vt:lpstr>
      <vt:lpstr>Copenhagen</vt:lpstr>
      <vt:lpstr>Copenhagen</vt:lpstr>
      <vt:lpstr>What do you get?</vt:lpstr>
      <vt:lpstr>What does it cost?</vt:lpstr>
      <vt:lpstr>What next?</vt:lpstr>
      <vt:lpstr>FAQ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matthew Rhenaldo de Weeger</dc:creator>
  <cp:lastModifiedBy>Mart Philipsen</cp:lastModifiedBy>
  <cp:revision>60</cp:revision>
  <dcterms:created xsi:type="dcterms:W3CDTF">2020-06-05T09:50:45Z</dcterms:created>
  <dcterms:modified xsi:type="dcterms:W3CDTF">2023-02-09T12:56:09Z</dcterms:modified>
</cp:coreProperties>
</file>